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4"/>
  </p:notesMasterIdLst>
  <p:sldIdLst>
    <p:sldId id="587" r:id="rId3"/>
    <p:sldId id="729" r:id="rId4"/>
    <p:sldId id="422" r:id="rId5"/>
    <p:sldId id="826" r:id="rId6"/>
    <p:sldId id="827" r:id="rId7"/>
    <p:sldId id="828" r:id="rId8"/>
    <p:sldId id="774" r:id="rId9"/>
    <p:sldId id="775" r:id="rId10"/>
    <p:sldId id="776" r:id="rId11"/>
    <p:sldId id="777" r:id="rId12"/>
    <p:sldId id="778" r:id="rId13"/>
    <p:sldId id="779" r:id="rId14"/>
    <p:sldId id="782" r:id="rId15"/>
    <p:sldId id="783" r:id="rId16"/>
    <p:sldId id="784" r:id="rId17"/>
    <p:sldId id="821" r:id="rId18"/>
    <p:sldId id="785" r:id="rId19"/>
    <p:sldId id="786" r:id="rId20"/>
    <p:sldId id="787" r:id="rId21"/>
    <p:sldId id="822" r:id="rId22"/>
    <p:sldId id="819" r:id="rId23"/>
    <p:sldId id="788" r:id="rId24"/>
    <p:sldId id="789" r:id="rId25"/>
    <p:sldId id="790" r:id="rId26"/>
    <p:sldId id="791" r:id="rId27"/>
    <p:sldId id="797" r:id="rId28"/>
    <p:sldId id="793" r:id="rId29"/>
    <p:sldId id="792" r:id="rId30"/>
    <p:sldId id="823" r:id="rId31"/>
    <p:sldId id="824" r:id="rId32"/>
    <p:sldId id="794" r:id="rId33"/>
    <p:sldId id="795" r:id="rId34"/>
    <p:sldId id="798" r:id="rId35"/>
    <p:sldId id="801" r:id="rId36"/>
    <p:sldId id="818" r:id="rId37"/>
    <p:sldId id="803" r:id="rId38"/>
    <p:sldId id="802" r:id="rId39"/>
    <p:sldId id="825" r:id="rId40"/>
    <p:sldId id="805" r:id="rId41"/>
    <p:sldId id="806" r:id="rId42"/>
    <p:sldId id="807" r:id="rId43"/>
    <p:sldId id="808" r:id="rId44"/>
    <p:sldId id="815" r:id="rId45"/>
    <p:sldId id="809" r:id="rId46"/>
    <p:sldId id="810" r:id="rId47"/>
    <p:sldId id="811" r:id="rId48"/>
    <p:sldId id="816" r:id="rId49"/>
    <p:sldId id="848" r:id="rId50"/>
    <p:sldId id="812" r:id="rId51"/>
    <p:sldId id="813" r:id="rId52"/>
    <p:sldId id="814" r:id="rId5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4" autoAdjust="0"/>
    <p:restoredTop sz="93673" autoAdjust="0"/>
  </p:normalViewPr>
  <p:slideViewPr>
    <p:cSldViewPr snapToGrid="0" snapToObjects="1">
      <p:cViewPr varScale="1">
        <p:scale>
          <a:sx n="67" d="100"/>
          <a:sy n="67" d="100"/>
        </p:scale>
        <p:origin x="82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2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30T00:01:46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18239 3828 1457 0,'-1'-17'-3'0,"-4"8"-3"0,2 0 1 0,-1 3 0 0,2 2 2 0,1-3 0 0,-1 2 254 0,2 1-111 0,0 2-51 0,0 0 240 15,0 2-145-15,0 0-70 0,0 0-24 0,0 0-9 16,2 0-38-16,1 2 1 31,4 4 75-31,-2 3-27 0,0 2-10 0,-1 1-39 0,0 5 35 0,-2 1-1 0,0 3-34 0,0 4-41 16,-2 1 41-16,0 1 0 15,0-1 1-15,-2 0-74 0,-2 1 36 0,-1-1 12 0,-2-3 25 0,0-3-35 16,-2 1 25-16,1-4 5 0,-2-3 27 0,0 0 9 16,2-6-60-16,-2-4 17 0,0-1 74 0,1-3-42 15,3 0-63-15,0 0 0 0,3 0 0 0,-1-3 0 16,2 0 0-16,2-1 0 0,0-1 0 0,0 2 0 15,2-2 0-15,8 1 0 16,3 2 0-16,4-5 0 0,-1 4 0 0,7-1 0 0,-2-1 0 0,3 1 0 16,0 2 0-16,2-3 0 15,2 3 0-15,3 0 0 0,0-1 0 0,2 1 0 16,1-1 0-16,3 3 0 0,-1-3 0 0,7 2 0 16,-7-2 0-16,1 3 0 0,-3 0 0 15,0 0 0-15,-1 0 0 0,6 0 0 0,-10 0 0 0,0 0 0 16,0 0 0-16,-1-3 0 15,1 2 0-15,6-2 0 0,-5-1 0 0,1 1 0 16,0-3 0-16,2 2 0 0,-1-1 0 0,9 0 0 0,-10-2 0 0,2 3 0 16,0 2 0-16,-1-4 0 15,6 1 0-15,-7 0 0 16,-1 3 0-16,2-3 0 0,-2 0 0 0,1 2 0 0,4-1 0 0,-7 0 0 16,1 1 0-16,-1 0 0 0,0 0 0 0,-1 1 0 15,7 0 0-15,-10 1 0 0,3-2 0 0,0 3 0 16,-1 0 0-16,-1 0 0 0,4 0 0 0,-3 0 0 15,0 0 0-15,1 0 0 0,-1-1 0 0,2-1 0 16,5 1 0-16,-5-3 0 31,0-1 0-31,-1 3 0 0,3-4 0 0,-4 1 0 0,8-1 0 0,-10 5 0 32,2-5 0-32,-1 3 0 0,-2 1 0 0,0-1 0 0,4 0 0 0,-7 2 0 15,2-2 0-15,-2 2 0 0,2-1 0 0,0-1 0 0,4 2 0 0,-7-2 0 0,1 2 0 0,0-2 0 16,-1 2 0-16,1-2 0 0,4 0 0 0,-7-1 0 15,0 3 0-15,-3 0 0 0,1-1 0 0,-2 0 0 16,3 1 0-16,-6-1 0 16,0 0 0-16,-1 2 0 0,1-2 0 0,-4 2 0 15,5 0 0-15,-7 0 0 16,1 0 0-16,-3 0 0 0,3 0 0 0,-2 0 0 0,-2 0 0 0,-1 0 0 16,0 0 0-16,0 0 0 0,0 0 0 0,0 0 0 15,0 0 0-15,0 0 0 0,0 0 0 0,-1 0 0 16,-4 0 0-16,0 0 0 0,-1 0 0 0,-1 0-321 15,0 0-170-15,1 0 225 0,-1 0 112 0,1-1-751 16,0-2 436-16,2 0 214 16</inkml:trace>
  <inkml:trace contextRef="#ctx0" brushRef="#br0" timeOffset="230.73">20703 3541 3581 0,'3'0'0'0,"-1"0"0"0,3 0 0 0,-2 2 0 0,1-2 0 0,1 3 0 0,-4-1 0 0,2 3 0 16,-1 2 0-16,1 3 0 0,-1 4 0 0,1 4 0 0,0 4 0 0,-1 4 0 0,0 5 0 0,3 6 0 0,-2 1 0 0,2 6 198 0,-2-5-84 0,-1 0-76 0,4-4-38 0,-1 0 0 0,1-6 0 0,-3 0 0 15,0-8 0-15,0-7 0 0,-1-5 0 0,-1-4 0 16,-1-1 0-16,0-4 0 0,0 0 0 0,-6-5 0 15,-4-7 0-15,0 0 0 16,-1-1 0-16,-4-2 0 0</inkml:trace>
  <inkml:trace contextRef="#ctx0" brushRef="#br0" timeOffset="813.76">18239 4649 744 0,'4'-12'0'0,"-3"-2"0"0,-1 1 0 0,0-4 0 0,0 3 0 0,-3-2 0 0,-5 1 0 0,-1-2 43 16,0 2-1-16,-2-4 249 0,0 5-129 0,0 1-60 15,0 2-30-15,0 1 77 0,-1 2-53 0,-2 1-16 16,3 3-11-16,-2 4 55 0,-1 0-41 15,2 5 0-15,-5 10-40 0,-1 5 9 16,3 6-9-16,2 3-1 0,-2 6 228 0,5 1-113 16,2-1-58-16,1 5 50 0,6-6-58 0,1-5-1 15,0-2-48-15,8-4-13 0,7-2 13 0,5-2 11 16,5-13-11-16,3-4-81 0,6-2 40 0,-1-2 1 16,1-13 40-16,2-3-75 0,-5-4 33 0,-3-2-1 15,-1-2-62-15,-7 0 31 16,-1 0 27-16,-1-1 62 0,-10 9-42 0,-4 1-16 0,-1 5 11 0,-3 0 253 31,0 7-121-31,0-2-48 0,-8 7-26 0,0 0-41 0,-4 0-27 0,2 9 0 16,0 6 0-16,2 2 0 0,1 4 0 0,2-3 0 15,4 2 0-15,1 1 0 0,0 0 0 0,0-1 0 16,1 0 0-16,7-3 0 16,6-2 0-16,2 1-552 0,6 0 93 0,2-8 217 0,6-4 74 0,6-1-636 15,3-3 381-15,8 0 190 0</inkml:trace>
  <inkml:trace contextRef="#ctx0" brushRef="#br0" timeOffset="1356.39">20454 4228 950 0,'-7'-13'0'16,"-1"-3"0"-16,4 9 0 0,3 0 0 0,-1 4 0 0,2 1 36 0,0 0-36 0,0 2 0 0,0 0 0 0,0 11 0 0,3 7 0 0,5 6 0 0,-1 3 810 0,0 7-376 15,-1-1-202-15,-1 3 1 16,0 3-96-16,-1-1-49 0,-1 1 0 0,-1 4-69 16,-1-6-10-16,-1 2 30 15,0-5 1-15,0-5-29 0,0 0 29 0,-1-5 9 0,-1-11-9 0,-1-4 26 47,0-6 0-47,3-3-26 0,0 0 67 0,0-11-24 0,3-5-9 0,10-3-103 0,3-4 35 0,2 6 0 16,5-1 33-16,3 3-100 0,1 5 43 0,-2 4 27 0,3 5-4 0,-1 1 31 15,-2 3 0-15,-1 11-18 0,-7 5-31 0,-2 4-224 16,-7 5 100-16,-7 1 66 16,-1 2 96-16,-6 3-3 0,-14-4-57 0,-10-1 321 0,-7-5-139 0,-4-5-71 15,-4-3-28-15,-2-3 34 16,5-10-82-16,5-3 0 15,1 0 0-15,3-5-227 0,5-11 1 0,0-5 131 0,15-5 64 0,4-3-535 16,5-9 254-16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30T00:04:28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16934 1797 1178 0,'-9'-11'0'0,"0"0"0"0,1-1 0 0,3 7 0 0,2-2 0 0,0 2 0 0,1 2 0 0,2 1 151 15,-3-1-46-15,3 1 175 0,0 2-121 0,0 0-60 16,0 0-31-16,3 0 118 0,2 7-65 0,3 2-45 15,0 8-1-15,-2 3 139 0,3 5-87 0,-1 6-45 16,0 7 10-16,-2 6 31 0,0 3-42 0,-1 6 0 16,-2 7 170-16,-1 8-107 15,2 16-42-15,-3-2-37 0,-1 7 6 0,0 9-71 0,0 4 0 0,0 2 0 16,0 12 0-16,0-21 0 16,-1 1 0-16,0 5 0 0,-2-1 0 0,1 13 0 0,-1-26 0 0,1 1 0 15,-1-1 0-15,1 3 0 16,1 2 0-16,1 13 0 0,0-25 0 0,0 3 0 15,0-5 0-15,0 4 0 32,0-2 0-32,0 6 0 0,0-18 0 0,3 2 0 0,0 3 0 0,0 0 0 0,1 4 0 0,1 6 0 0,2-16 0 0,-1 3 0 15,0 1 0-15,0-5 0 16,1-7 0-16,-1 9 0 0,1-17 0 0,0 0 0 0,-1-5 0 0,2-1 0 16,-2-2 0-16,0 1 0 15,-3-14 0-15,0-4 0 0,-1-6 0 0,0 0 0 16,-1-4 0-16,-1-1 0 15,0-5 0-15,0-3 0 0,0-4 0 0,0 1-9 0,0-4-299 0,-1 0 126 16,-3 0 76-16,0 0-129 31,-1-4 99-31,-4-12 49 0,3-6 25 0,-2-11-543 0,3-2 288 0,-1-10 141 0,0-11 70 0</inkml:trace>
  <inkml:trace contextRef="#ctx0" brushRef="#br0" timeOffset="261.91">16908 1924 1624 0,'-17'0'0'0,"4"3"0"0,0 0 0 0,0 6 0 0,-2 2 0 0,-3 2 0 0,-5 6 0 0,6 1 249 16,-5 2-106-16,-2 5-52 0,1 0-26 0,3 1-1 16,-5 5-16-16,8-5-9 31,3 1-493-31,2-5 247 0,5-5 122 0</inkml:trace>
  <inkml:trace contextRef="#ctx0" brushRef="#br0" timeOffset="407.46">16814 1848 1453 0,'-1'0'0'0,"-1"0"0"0,2 0 0 0,0 0 0 0,2 0 0 0,9 7 0 0,9 2 651 0,5 4-307 0,7 3-153 15,6 4-76-15,8 2 187 0,3 5-137 16,3 4-63-16,4 3-32 0,3 4-528 16,-4 3 248-16,6 8 134 0,-13-3-431 0</inkml:trace>
  <inkml:trace contextRef="#ctx0" brushRef="#br0" timeOffset="1175.4">16205 4289 1277 0,'-11'-7'0'0,"5"3"0"0,1 0 0 0,2 0 0 0,0 4 0 0,3-3 0 0,0 2 0 0,2 1 347 0,9-2-155 0,6 2-76 15,3-1-29-15,3 1 182 0,5 0-115 0,5 0-58 16,4 0 69-16,2 0-63 16,6 0-22-16,2 0-10 0,4 0 169 0,3 0-101 15,7 0-49-15,1 0 121 0,12 0-75 0,-6 0-54 16,2 1 1-16,2-1-80 0,0 0-2 0,3 0 0 16,9 0 0-16,-14 0 0 15,0 0 0-15,1 0 0 0,5-1 0 0,0-2 0 0,11 1 0 0,-14 1 0 16,-1 0 0-16,2 0 0 0,3 1 0 0,12 0 0 15,-15 0 0-15,2 0 0 0,2 0 0 0,3 0 0 16,1 0 0-16,13 0 0 16,-14 0 0-16,1 0 0 0,2 0 0 0,4 0 0 0,3 0 0 0,12-2 0 15,-16-1 0-15,0 3 0 16,5-3 0-16,-2 2 0 31,1 0 0-31,12 1 0 0,-19 0 0 0,-3 0 0 0,-1 0 0 0,-3 0 0 0,-4 1 0 0,13 3 0 0,-20-1 0 0,0 0 0 110,-3-2 0-110,-6 0 0 0,-3 1 0 0,2-2 0 0,-17 0 0 0,-4 0 0 0,-2 0 0 0,-5 0 0 0,-6 0 0 0,1 0 0 0,-9 0 0 0,-6 0 0 0,-6 0 0 0,1-2 0 0,-3 1 0 0,0-1 0 0,0-3 0 0,-3 0 0 0,-4-4 0 0,-3-1 0 0,-1 0-389 0,-5-1 18 0,3 1 171 0,1-2 80 0,-2 3-751 0,2-2 416 15,1 2 208-15</inkml:trace>
  <inkml:trace contextRef="#ctx0" brushRef="#br0" timeOffset="1383.85">20463 3979 985 0,'-6'0'0'0,"3"0"0"0,1-2 0 0,-1 1 0 0,3 1 0 0,0 0 0 0,6 0 648 0,12 5-304 0,5 3-153 15,6-1 405-15,6 6-284 0,2-2-136 0,0 2-69 16,4 1 142-16,0 3-105 0,4 2-43 0,-9-2-137 15,-4 1 37-15,-5 3 0 16,-9 0 38-16,-7 2-259 0,-7 3 139 0,-4-2 55 16,-24 3 33-16,-12 2-62 0,-9 0 48 0,-10 2-1 0,-12 6-406 0,-3-6 203 15,-7 4 33-15,-8 2 71 16,-13 5-627-16</inkml:trace>
  <inkml:trace contextRef="#ctx0" brushRef="#br0" timeOffset="1942.45">16453 4682 1021 0,'-14'-11'0'0,"1"0"0"0,2 2 0 0,-1 4 0 0,4 1 0 0,-1 3 0 0,-1 0 0 0,1 1 287 0,0 0-114 15,2 6-71-15,0 8-31 0,1 7 0 0,2 3-30 0,1 5-1 0,0 7 262 16,3-1-136-16,0 1-63 0,0 1-31 0,6-2 120 0,8 2-65 0,4-8-49 31,5-4 22-31,5-4-30 0,1-9 0 0,4-5-30 0,5-5-35 0,-6-2 35 0,0-9 0 0,-4-8-12 47,-2-8 12-47,-4-4 0 0,-2-7 11 0,-11 2 23 0,-7-2-34 0,-2 0 0 0,-6 1 1 0,-14 0 55 0,-5-2-18 0,-6 11-9 0,-7 1 29 0,-7 5-73 16,0 5-25-16,-5 7 0 0,-6 1 0 0,9 7 0 31,0 3 0-31,11 15-123 0,5 0-51 0,13 5 103 0,8 1 44 0,10-1-984 0,24 3 482 0</inkml:trace>
  <inkml:trace contextRef="#ctx0" brushRef="#br0" timeOffset="2440.3">20586 4717 1476 0,'0'-3'0'0,"0"-5"0"0,2 4 0 16,2-2 0-16,4 3 0 0,0-2 0 0,5 5 169 0,3-4-56 0,2 2-43 0,5 2 269 0,2 0-152 0,3 3-74 15,-2 7-38-15,4 3 57 16,-5 2-52-16,-4 3 0 0,-3 2-105 0,-4 1 32 16,-3 2-1-16,-6 2 40 0,-5-2-55 0,0 2 22 0,-13-1 1 0,-7-1 5 15,-7 2 28-15,-2-8-10 16,-4 1 0-16,-3-7-41 0,1-3-1 0,0-1-4 31,-1-1 8-31,10-6-232 0,4 0 120 0,3-2 51 0,10-11-440 0,6-4 224 0,3-5 101 0,8-4-426 16,18-3 283-16,8-5 141 0</inkml:trace>
  <inkml:trace contextRef="#ctx0" brushRef="#br0" timeOffset="2585.73">21061 4593 1359 0,'10'-9'0'0,"-2"7"0"0,-2 0 0 0,-2 2 0 0,-4 0 0 0,0 6 350 0,-3 10-157 0,-7 5-78 0,-2 2 610 0,-1 4-335 0,5-1-181 0,-1 1-86 0,4 1 338 0,3 0-455 0,2 3-6 0,0 4 0 0,9-5 0 16,15-2 0-16,7-2 0 0,13-4 0 0,8-2-203 31,14-3 104-31,-2-12-993 0,6-5 545 0</inkml:trace>
  <inkml:trace contextRef="#ctx0" brushRef="#br0" timeOffset="3098.23">15773 1423 1535 0,'-13'0'4'0,"0"-4"-1"16,4 4 0-16,3 0 0 0,1 0 0 0,5 0-1 0,0 4 1 0,0 7 429 0,8-1-195 0,7 2-98 0,1 2 249 0,4-3-177 0,3 2-84 0,0-1 9 0,3 3-48 0,0-1-1 15,2 1-38-15,-1-2-258 0,-4 2 123 0,2 1 61 31,-5-2 32-31,0 3-207 0,4 0 129 0,-10 0 49 0,-2 0 30 0,-2-1-703 16,-2-1 267-16,-4-3 195 0,2 0-355 0</inkml:trace>
  <inkml:trace contextRef="#ctx0" brushRef="#br0" timeOffset="3306.48">16193 1344 1340 0,'1'-11'0'0,"2"5"0"0,-3-1 0 0,2 3 0 0,-1 3 0 0,-1 1 0 0,0 0 0 0,0 12 64 0,0 13 1 0,-3 8-27 0,-11 9 0 0,-2 11 1206 0,-5 9-593 0,-4 4-312 0,-5 13-187 0,-6 10-152 0,-1 6 0 0,-6 14 0 0,7-21 0 0,1-4 0 0,4-6 0 0,5-13 0 0,1-9 0 0,2 0 0 0,8-22 0 0,4-6-439 0,2-4 119 0,5-7 179 0,0-1-22 0,1 0-785 0,3-6 460 0</inkml:trace>
  <inkml:trace contextRef="#ctx0" brushRef="#br0" timeOffset="6115.84">18412 2152 687 0,'0'-8'0'0,"0"2"0"0,0-1 0 16,0 2 0-16,0-1 0 0,0 2 0 0,0-3 0 0,0 4 133 0,0 2-47 0,-2-1 1 0,-2 1-48 0,0 1 36 0,-1 0 9 0,0 0-45 15,-3 0 6-15,-1 4-6 16,0 6 1-16,-4 2 21 0,-1 0-21 0,2 5 0 16,-4 2-1-16,0-1 37 0,1 3-36 0,-2 3 10 15,1-4-11-15,4 1 31 16,-2 0 0-16,3 2-30 0,1-2-1 0,-2 4 43 0,6-1-11 0,0-2-31 16,1 3 49-16,-1 0-49 15,3-1-1-15,-1 6 11 0,3-6 5 0,-1 1-16 0,1-1 1 0,-1 3 20 16,2-3-20-16,0 3 10 31,0-6-11-31,0 1-19 0,0-2 20 0,2-2 0 0,2-1 0 0,5 3 9 0,1-7-9 0,3 3 0 16,1-4-59-16,1 0 26 0,1 0 0 0,6 3 9 0,-4-6 17 0,2 3-8 15,0-2 6-15,0 4-39 16,0-3 37-16,0 5 0 16,-1-2-2-16,-1-1-5 0,0 3 4 0,-2 2-3 0,0 1 3 0,3 1-23 15,-6 1 21-15,-1-1-1 31,-1 2-44-31,-2 1 43 0,2 2 0 0,-2 2 4 0,-1-4-54 0,-3 1 45 16,1 0 2-16,0 1 7 0,-3-3-9 0,4 7 1 0,-2-5 0 0,-2-4 8 0,3 2-10 16,-2-4-3-16,3 2 3 0,-1 2 11 15,2-6-11-15,1-2 2 0,-1 2-11 0,1-5 11 110,5 3 7-110,-3-3-7 15,0-4-42-15,5 1 1 0,-2-2 39 0,3-2-6 0,4 3 3 0,-3-3-1 0,4-4-4 0,2 3 35 0,3-1-35 0,0-2 3 0,8 2-3 0,-2-2 54 0,1 3 1 0,4-3-50 0,4 1-39 0,1 0 38 0,7-1 11 0,-6 2-67 0,1-2 28 0,3 0 1 0,0 0 27 0,1 0-58 0,9 0 26 0,-10-3-3 0,-1-3 15 0,3-1-20 0,-2-2-8 0,-1-1 30 16,6-1-15-16,-14 2-1 0,-1-3 3 0,-2 0 8 16,-3 5-23-16,-2-3 21 0,3-3-7 0,-9 4 13 15,-3-1-7-15,2 0 1 0,-3-2 0 0,1 3 53 16,2-6-26-16,-7 4 2 15,3-3-21-15,-1-1 112 0,3 0-51 0,-2-5-27 16,3-1 10-16,-3 2 10 0,2-4-12 0,0-3 1 16,0 0 40-16,1-3-78 0,2-3 0 0,-6 0 0 15,3-1 0-15,-4-4 0 32,1 3 0-32,-2-2 0 0,3-3 0 0,-8 8 0 0,0-1 0 0,0 4 0 0,-2 1 0 0,-1-7 0 0,-3 9 0 0,-1 2 0 15,0-2 0-15,-2 0 0 0,-2-1 0 0,1-1 0 31,-1 2 0-31,-1 1 0 0,0-3 0 0,0-1 0 16,0 0 0-16,-6-4 0 0,-2 3 0 0,-1 1 0 0,0-2 0 0,-1 1 0 0,-2-1 0 16,0-3 0-16,2 7 0 0,-1 0 0 15,0-1 0-15,-3 2 0 16,2 1 0-16,-1-2 0 0,-1 4 0 0,2 2 0 0,-4 1 0 0,2 0 0 16,-3-1 0-16,-3-2 0 15,3 5 0-15,-3-2 0 16,1 2 0-16,-3 0 0 0,-1 2 0 0,-5-5 0 0,5 6 0 0,-3 0 0 0,-2 1 0 0,0 0 0 15,-2-2 0-15,-4 1 0 0,4 4 0 0,1 3 0 32,-1-3 0-32,-1 3 0 0,-1 0 0 0,-7 1 0 0,9 1 0 0,2-1 0 15,-2 1 0-15,0-1 0 0,1 0 0 0,-4-2 0 16,7 1 0-16,-1-2 0 0,2 4 0 0,-1-3 0 16,0 1 0-16,-4 0 0 15,6 2 0-15,3 0 0 0,-3 4 0 0,1-2 0 16,0 2 0-16,-4 1 0 0,4 0 0 0,-1 0 0 0,1 0 0 15,0 4 0-15,-6 0 0 0,8 3 0 16,-3-2 0-16,2 0 0 0,2 1 0 0,0 0 0 16,-3-1 0-16,8-1 0 0,0 1 0 0,2-2 0 15,1 1 0-15,1-1 0 0,-1-1 0 0,0 4 0 16,3-3 0-16,-1 3 0 0,0-1 0 0,-1 1 0 16,-1 2 0-16,-1 2 0 15,1 0 0-15,-2 2 0 0,1 0 0 0,-2 2 0 0,-4 5 0 0,3-4 0 16,1 2 0-16,-4-2 0 0,2 2 0 0,-2-2 0 15,-2 6 0-15,3-9 0 0,-2 1 0 0,0 0 0 32,3-3 0-32,-3 1 0 0,-5 0 0 0,9-4 0 0,-3-2 0 0,-1-1 0 15,1 1 0-15,-2-2 0 0,-6 4 0 0,7-2 0 16,-5 2 0-16,-2-2 0 0,1 3 0 0,-3 1 0 31,-3 1 0-31,6 0 0 0,-2-1 0 0,1-1-42 0,2 0-14 0,0-2-153 0,-1 1 73 0,5-4 54 16,4 0-1-16,2-3-43 0,2 0 44 0,0 0-1 47,1 0-288-47,8 0 171 0,0-3 81 0,4 3-411 0,0-5 245 0,0-2 114 15,8 2 72-15</inkml:trace>
  <inkml:trace contextRef="#ctx0" brushRef="#br0" timeOffset="6416.96">19023 957 1479 0,'-7'-22'0'0,"0"2"0"0,4 6 0 0,0-2 0 0,3 11 0 0,0 5 256 0,0 0-108 0,0 0 150 0,0 0-129 0,2 12-55 0,1 5-41 0,3 6-1 0,0 1-31 0,-1 7-1 0,-2 1 1 0,0 5 256 0,-1-3-132 0,-1 2-63 0,-1-2-31 0,0 0-236 0,0-2 103 0,0 2 61 16,0-4-436-16,0-4 239 0,0-1 119 0,0-3-527 0,0 0 260 0,0-11 158 0,0-2 74 0,-1-9-143 0,-3 0 109 0,3-6 53 15</inkml:trace>
  <inkml:trace contextRef="#ctx0" brushRef="#br0" timeOffset="6673.93">18997 906 1217 0,'-5'-26'0'0,"3"-3"0"0,2 4 0 0,0 1 0 0,0 5 0 0,4 0 0 0,7 5 292 16,5 6-126-16,5 1-63 0,4 2-31 0,5 5 385 0,7-3-198 0,2 3-114 31,0 0 264-31,0 12-184 0,4 5-92 0,-2 1 71 0,3 8-72 0,-11 0-51 0,-4 5-45 0,-6 4-36 16,-4 5 0-16,-6 0 0 15,-3 10 0-15,-10-6 0 0,0 1 0 0,-12 3 0 0,-11-1 0 0,-6-1 0 63,-5 5 0-63,-2-15 0 16,-6-1 0-16,0-4 0 0,0-7 0 0,0-5 0 0,-5 0 0 0,13-11 0 0,3-6 0 0,3-2 0 0,4 0 0 0,9-13 0 0,-1 0 0 0,13-4 0 0,3 0-156 0,0 0 21 0,14 2-399 0,5-1 247 15,6 2 113-15,1 3 72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30T00:05:43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22716 1451 732 0,'-4'-10'0'0,"-1"0"0"0,3 6 0 0,-2 0 0 0,3 3 0 0,0-2 0 0,-1 3 151 0,1-2-43 16,-1 2-39-16,2 0 93 0,-1 0-61 0,1 0-29 15,0 0 0-15,-3 0-7 32,3 2-23-32,0 5 0 0,-2-3 0 0,2 5 28 0,0-2 1 0,0 3-19 0,0 1 19 0,0 3-1 15,0 0-28-15,0 3 37 0,0 1-37 0,0 2 10 0,-1 0-10 16,1 1 24-16,-2 1-24 0,2 1 0 15,-2 0 0-15,2 5 22 0,-2-3-22 0,2 1 0 16,0-1 0-16,0 4-35 0,0-2 35 0,0 4 11 16,0-6-47-16,4-1 37 0,5 1-1 0,-2-1-56 15,4 1 53-15,2 4 4 0,1-7-6 0,3 2-36 16,-1-2 33 0,4 0-5-16,-2 0 5 0,5 4-48 0,-3-4-7 0,-2 1 43 0,2 0 5 0,-2-1-29 15,-2 4 26-15,4 1-1 16,-6-3-9-16,0 0 4 0,-3 4 3 0,1-1 21 78,-2 0-22-78,3 3 5 0,-4-4-6 0,2-2 0 0,-3 0 1 0,5 0 3 0,-2-1-2 0,1 3-39 0,0-7 43 0,-2-1-3 0,3 0-1 0,-2-1-39 0,2 1 38 0,-1-6-1 0,-4 2-33 0,5-2 0 0,-3 0 23 0,1 1 11 0,1 3-6 0,-2-4-2 16,3 1-5-16,0 1 34 0,1-2 0 0,3 3-28 31,3-1 4-31,3-3 26 0,0 2 5 0,3-1-29 0,2 1 1 0,4-1 54 15,3 2-16-15,-2-6-5 0,2 2-8 0,2 1-19 16,5-2-26-16,2-1 0 0,7 0 0 0,-6-1 0 16,5-2 0-16,2 2 0 0,5 0 0 0,-2-1 0 15,10 3 0-15,-11-3 0 0,2 0 0 0,1-3 0 16,1 3 0-16,1-3 0 0,9 2 0 0,-15-5 0 16,-3 0 0-16,0 0 0 15,-3 0 0-15,0-3 0 0,3-6 0 0,-14-1 0 16,1-2 0-16,-3-1 0 0,0-4 0 0,0 0 0 15,4-3 0-15,-7 0 0 0,-1 0 0 0,0-2 0 16,0 1 0-16,-3-3 0 0,7-4 0 0,-11 6 0 16,0-3 0-16,0 0 0 0,-2 1 0 0,0-2 0 15,-2-1 0-15,-4 5 0 32,-4 0 0-32,-1-2-18 0,0 0-15 0,0-5-12 0,-2 5 38 0,-2-3-20 0,1 1 16 0,0-3-9 0,-4-1 8 0,3-6 38 15,-3 7-38-15,0-2-3 16,0-2 21-16,-1-2-17 0,-2 1 0 0,0-2 6 15,0 7-5-15,-2 1 7 0,-7-2-5 0,1 3 32 16,-3 0 1-16,-4-4-29 0,0 9-1 0,-2 0 30 16,1 0-1-16,-4 1-22 0,-1-2-3 0,-2-2-42 15,2 5 42-15,-1-1 5 0,1 1-59 0,-1-1 27 16,-1-1 0-16,-2-4-16 16,3 3 39-16,1 2-10 0,0-1 8 0,-1-1 15 0,-1-1-18 15,-1-7-12-15,2 5 10 0,-1-3 42 16,1 2-42-16,-1-2-3 0,1 0 3 0,-3-2 51 15,3 6 1-15,0 3-38 0,-2 0 67 0,0 1-29 16,-2 2-1-16,-6-5 3 94,4 7-36-94,-3 2 12 0,-2 1-9 0,-2 1 24 0,-3 1-20 0,-7-5 12 0,8 8-11 0,4-3-10 15,-2-1-4-15,4 2 0 0,2-2 0 0,-4-3-21 0,10 3-9 0,-2 1 36 0,5-2-4 0,-1 1 7 0,0-1 3 0,-6 0 10 0,8 2-22 0,-3-1 0 0,-2 1 0 0,0 0 0 0,-4-3 0 0,4 4 0 0,-2 0 0 0,-4 2 0 0,-2 2 0 0,-3 0 0 16,-8 0 0-16,4 4 0 0,-4 3 0 0,0 0 0 16,-8 10-58-16,-1 6 6 0,-14 6 16 0,10 1-129 15,-4 3 68-15,-2 5 38 16,-3 1 9-16,0 1-77 0,-3 6 30 0,17-4 10 0,4 0 47 0,4 2-105 47,8-2 54-47,5 2 25 0,2 4-10 0,16-7-381 0,3-2 208 0,9 1 103 0,0-2-421 0,2 0 263 0</inkml:trace>
  <inkml:trace contextRef="#ctx0" brushRef="#br0" timeOffset="637.55">23333 1163 920 0,'0'-4'0'0,"-2"-4"0"0,-2 1 0 0,3 1 0 0,1 2 0 0,0 1 0 0,0-1 146 0,4 3-56 0,9 1 165 16,5 0-105-16,4 1-53 0,9 7 11 0,4 5 1 15,10 4-32-15,6 3 0 31,11 4-33-31,9 5 66 0,19 5-23 0,-3-1-10 0,7 6-32 0,7 2-1 0,2 4 0 0,-1 3 0 0,10 9-52 0,-24-8 17 16,-7 4 0-16,-3 0-43 16,-8 3 35-16,-4 4 0 31,3 5 33-31,-15-9-44 0,-2 2-1 0,0 3 0 0,-3-6-10 0,-1-6-53 0,3-1 30 0,-14-13-2 0,1-4-21 0,-6-4 31 16,-2-4-11-16,-4-6 39 15,1 5-72-15,-14-9 34 0,-1-2-8 0,-5-4-138 16,-3 3 79-16,-2-6 43 0,-2-1 4 0,0-3-303 0,-2 0 164 0,-11 0 81 15,-3 0 41-15</inkml:trace>
  <inkml:trace contextRef="#ctx0" brushRef="#br0" timeOffset="1064.09">22844 1463 1438 0,'-20'-7'0'0,"1"-3"0"0,6 5 0 0,0 0 0 0,10 3 0 0,3 2 0 0,0 0 0 0,2 0 0 0,16 6 0 0,4 3 0 0,8 6 167 0,11 3-61 0,12 2-31 0,9 4 120 0,10 3-75 0,14 6-28 0,3 0-10 0,14 7-24 0,20 6-14 0,9 9-1 0,4 8 1 0,12 8-17 0,-32 0-11 0,-9 5 28 0,-10 4-60 0,-9 2 29 15,-10-1 1-15,1 5 40 0,-21-18-151 0,-2-3 51 0,0-4 40 0,2-5-151 0,-5-7 79 0,4 0 22 16,-13-19-3-16,2 0-38 15,-3-7 38-15,-7-5 3 0,-2-5 0 0,-7-1 74 0,-11-7-20 0,-6-4-19 16,-5-1 77-16,-2 0-41 0,0-1-4 0,-3-6-26 16,0-10-130-16,-3-2 67 15,-7-3 31-15,-2-3-231 0,-2-6 125 0,-2 1 68 0</inkml:trace>
  <inkml:trace contextRef="#ctx0" brushRef="#br0" timeOffset="1436.95">22815 2053 969 0,'-5'0'0'0,"-3"0"0"0,2 1 0 0,2 0 0 0,3 4 0 0,1-2 158 0,1 6-58 0,15 0-19 62,10 5-10-62,12 0 84 0,10 6-56 0,13 2-29 0,8 4 139 0,16 7-74 0,7 1-51 0,8 7-1 0,7 3-41 0,2 4 0 0,-6 1 0 0,8 6-51 0,-22-10 20 0,-9 2 0 16,-3-6 31-16,-8 1-103 0,-4-4 52 0,1-1 0 15,-20-9 51-15,-4-6-120 16,-1-1 22-16,-5-1 41 0,-4-5-335 0,0 0 170 0,-13-8 55 16,-7-4 52-16,-3-3-203 0,-5 0 116 15,-4-2 57-15,0-11-146 0,-4-4 109 0</inkml:trace>
  <inkml:trace contextRef="#ctx0" brushRef="#br0" timeOffset="1717.02">23922 987 828 0,'-12'-9'0'0,"1"0"0"0,0 7 0 0,1 2 0 0,-3 2 0 0,1 20 0 0,-3 10 0 0,-4 15 494 0,-5 12-226 0,-5 12-112 0,-7 25 124 0,0 5-123 15,-4 14-58-15,-2 5-28 0,-1-3-41 0,-2-2 13 16,-2 3 10-16,9-30-71 31,2-6 30-31,4-6 0 0,2-6 31 0,3-5-304 0,0 3 162 0,6-18 66 0,4-4 38 0,2 0-484 16,1-5 237-16,5-7 56 0,1-5-146 0,8-14 151 16,0-10 68-16,1-5-200 0</inkml:trace>
  <inkml:trace contextRef="#ctx0" brushRef="#br0" timeOffset="1980.33">24402 1230 1723 0,'0'0'0'0,"-5"0"0"0,-3 0 0 0,3 1 0 0,-5 12 0 0,-7 7 0 0,-2 12 222 0,-8 13-90 0,-11 21-46 16,-9 18 364-16,-7 14-205 0,-12 18-91 0,4-10 26 109,1 7-69-109,-1 2-35 0,2-6 0 0,-2 4-211 0,19-29 83 0,4-5 46 0,9-2 1 0,8-2 47 0,3-6-1 0,4-2 12 0,9-24-908 0,2-9 434 0,3-7 114 0,1-6-339 0,0-8 301 0,5-8 142 0</inkml:trace>
  <inkml:trace contextRef="#ctx0" brushRef="#br0" timeOffset="2182.67">24588 1526 1438 0,'-19'16'0'0,"0"9"0"0,-7 16 0 0,1 7 0 0,-11 15 0 0,-7 10 0 0,-11 11 0 0,-3 6 835 0,-9 9-388 0,13-16-208 0,0-3 129 0,5-5-164 0,3-1-82 16,9-8-41-16,0 7-313 0,12-18 131 0,8-3 70 15,3-4 36-15,4-10-550 0,8-9 293 0,1-5 156 47,0-17-614-47,1-2 294 0,6-4 188 0,2-1-99 0,6-1 134 0</inkml:trace>
  <inkml:trace contextRef="#ctx0" brushRef="#br0" timeOffset="2397.52">25102 1535 1893 0,'0'0'0'0,"0"0"0"0,0 5 0 0,0 7 0 0,-7 9 0 0,-13 14 0 0,-13 16 354 15,-13 18-157-15,-12 19 453 0,-15 14-296 0,4-4-162 32,1-1-76-32,1-2 59 0,4-10-175 0,7-4 0 0,3 3 0 0,15-19 0 15,3 0 0-15,5-2 0 0,4-4 0 0,7-5-296 16,2-5 22-16,11-18 152 15,4-6-805-15,2-4 452 16,0-3 160-16,0-7-337 0</inkml:trace>
  <inkml:trace contextRef="#ctx0" brushRef="#br0" timeOffset="13697.82">25856 6009 614 0,'-2'0'0'0,"-1"0"0"0,-1 0 0 0,1 0 0 0,2 0 0 0,0 0 0 0,-1-2 391 0,1-1-167 0,-1 3-98 0,2 0 198 0,0 0-143 0,0 0-71 16,0 0-36-16,0 0 198 0,0 0-121 0,0 0-57 0,2 0-28 0,2 5 189 15,4 2-109-15,-3-1-44 0,0 5 101 0,-2-3-83 16,3 4-41-16,-3 2 6 0,-1 0 9 0,-1 1-56 16,-1 2 0-16,0 2-156 0,-8 3 77 0,-6 2 40 15,-3 1 10-15,-4 4 29 0,-2-4 0 0</inkml:trace>
  <inkml:trace contextRef="#ctx0" brushRef="#br0" timeOffset="24870.07">29275 6282 1154 0,'-2'-15'0'0,"-3"4"0"0,1 1 0 0,-1 3 0 0,2 0 0 0,2 2 144 0,1 2-52 0,0 1-27 16,0 2 377-16,0 0-202 0,0 0-91 0,0 0 173 15,0 0-142-15,0 0-71 16,3 0-34-16,6 4 148 0,1 2-81 0,6 1-57 16,3 0 0-16,5 3 120 0,10 0-83 0,5-1-41 15,15 3-65-15,6-2-16 0,18 2 0 0,16 0 0 16,17 0 0-16,9 0 0 0,25 0 0 0,-17-2 0 16,3 2 0-16,-4-1 0 15,-8 3 0-15,-9-1 0 0,7 7 0 0,-32-5 0 0,-7 2 0 16,-4-2 0-16,-4 1 0 0,-7-2 0 31,8 1 0-31,-18-6 0 0,-3-1 0 0,0-1 0 0,-8-2 0 0,-1-4 0 0,0 3 0 0,-14-4 0 16,-4 0 0-16,-3 0 0 15,-5 0 0-15,-8 0 0 0,3 0 0 0,-9 0 0 0,-1-2 0 0,0 0 0 16,0 1 0-16,0-1 0 0,-7-2 0 0,0 1 0 16,1-2 0-16,-3-1 0 0,2 2 0 0,-4-1 0 15,4 1-27-15,-4 1-567 0,2 1 277 0,-3 2 140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77671"/>
                </a:solidFill>
              </a:rPr>
              <a:t>重积分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464537"/>
                <a:ext cx="11007703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回顾曲边梯形的面积：若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，由曲线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轴围成的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曲边梯形面积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=?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464537"/>
                <a:ext cx="11007703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40" r="-332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3752904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为常数，则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752904"/>
                <a:ext cx="10730306" cy="732508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3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不为常数，怎么求？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  <a:blipFill>
                <a:blip r:embed="rId2"/>
                <a:stretch>
                  <a:fillRect l="-1477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分割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：分 </a:t>
                </a:r>
                <a14:m>
                  <m:oMath xmlns:m="http://schemas.openxmlformats.org/officeDocument/2006/math"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个小区间，分点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，小区间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的长度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  <a:blipFill>
                <a:blip r:embed="rId3"/>
                <a:stretch>
                  <a:fillRect l="-1477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求（近似）和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：面积近似值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  <a:blipFill>
                <a:blip r:embed="rId4"/>
                <a:stretch>
                  <a:fillRect l="-1477" t="-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23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取极限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：小区间最大长度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lim>
                        </m:limLow>
                      </m:fName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  <a:blipFill>
                <a:blip r:embed="rId2"/>
                <a:stretch>
                  <a:fillRect l="-1420" t="-13208" b="-88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4066313"/>
            <a:ext cx="10730306" cy="66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三个步骤：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求（近似）和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取极限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3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464537"/>
                <a:ext cx="11007703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在有界闭区域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上连续且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由曲面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为顶，以区域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为底，且以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的边界曲线为准线而母线平行于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轴的柱面为侧面的立体叫做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曲顶柱体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464537"/>
                <a:ext cx="11007703" cy="2012859"/>
              </a:xfrm>
              <a:prstGeom prst="rect">
                <a:avLst/>
              </a:prstGeom>
              <a:blipFill rotWithShape="1">
                <a:blip r:embed="rId2"/>
                <a:stretch>
                  <a:fillRect l="-1440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3940833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考虑曲顶柱体的体积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𝑽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940833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36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5" y="5082936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为常数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𝑽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𝒄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5082936"/>
                <a:ext cx="10730306" cy="664797"/>
              </a:xfrm>
              <a:prstGeom prst="rect">
                <a:avLst/>
              </a:prstGeom>
              <a:blipFill rotWithShape="1"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34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不为常数，怎么求？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  <a:blipFill>
                <a:blip r:embed="rId2"/>
                <a:stretch>
                  <a:fillRect l="-1477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606789"/>
                <a:ext cx="10730306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分割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：用一组曲线把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分成若干小区域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同时表示第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𝒊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个小区域的面积）；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06789"/>
                <a:ext cx="10730306" cy="1372683"/>
              </a:xfrm>
              <a:prstGeom prst="rect">
                <a:avLst/>
              </a:prstGeom>
              <a:blipFill>
                <a:blip r:embed="rId3"/>
                <a:stretch>
                  <a:fillRect l="-1477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求（近似）和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：体积近似值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𝚫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  <a:blipFill>
                <a:blip r:embed="rId4"/>
                <a:stretch>
                  <a:fillRect l="-1477" t="-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19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977056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取极限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：记小闭区域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最大直径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𝑽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7056"/>
                <a:ext cx="10730306" cy="2477409"/>
              </a:xfrm>
              <a:prstGeom prst="rect">
                <a:avLst/>
              </a:prstGeom>
              <a:blipFill>
                <a:blip r:embed="rId2"/>
                <a:stretch>
                  <a:fillRect l="-1420" t="-21827" b="-95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4066313"/>
            <a:ext cx="10730306" cy="66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三个步骤：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求（近似）和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取极限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355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p:pic>
        <p:nvPicPr>
          <p:cNvPr id="2" name="mmexport157724496836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2850" y="581025"/>
            <a:ext cx="46863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0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0" y="871709"/>
                <a:ext cx="11007703" cy="5365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在有界闭区域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上有界，将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任意分成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个小闭区域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同时表示第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𝒊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个小闭区域的面积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在每个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上任取一点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，作乘积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，并作和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lim>
                        </m:limUpp>
                      </m:e>
                      <m:li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lim>
                    </m:limLow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如果当各小闭区域的直径中的最大值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趋近于零时，该和式的极限存在，且与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上小区域的划分、点的选取无关，则称此极限为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二重积分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，记为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871709"/>
                <a:ext cx="11007703" cy="5365315"/>
              </a:xfrm>
              <a:prstGeom prst="rect">
                <a:avLst/>
              </a:prstGeom>
              <a:blipFill>
                <a:blip r:embed="rId2"/>
                <a:stretch>
                  <a:fillRect l="-1440" t="-455" r="-1384" b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97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即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;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2714461"/>
              </a:xfrm>
              <a:prstGeom prst="rect">
                <a:avLst/>
              </a:prstGeom>
              <a:blipFill rotWithShape="1">
                <a:blip r:embed="rId2"/>
                <a:stretch>
                  <a:fillRect l="-1477" t="-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4304556"/>
                <a:ext cx="10730306" cy="1943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被积函数；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𝝈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被积表达式；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𝝈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面积微元；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积分变量；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积分区域；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lim>
                        </m:limUpp>
                      </m:e>
                      <m:li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lim>
                    </m:limLow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304556"/>
                <a:ext cx="10730306" cy="1943674"/>
              </a:xfrm>
              <a:prstGeom prst="rect">
                <a:avLst/>
              </a:prstGeom>
              <a:blipFill>
                <a:blip r:embed="rId3"/>
                <a:stretch>
                  <a:fillRect l="-1420" r="-5325" b="-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5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663130"/>
                <a:ext cx="10730306" cy="2294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存在，则称函数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上是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可积的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可以证明，如果函数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在有界闭区域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上连续，则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上是可积的；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663130"/>
                <a:ext cx="10730306" cy="2294795"/>
              </a:xfrm>
              <a:prstGeom prst="rect">
                <a:avLst/>
              </a:prstGeom>
              <a:blipFill rotWithShape="1">
                <a:blip r:embed="rId2"/>
                <a:stretch>
                  <a:fillRect l="-1477" r="-1250" b="-5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2957925"/>
                <a:ext cx="10730306" cy="3575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在直角坐标系中，常用平行于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轴的两组直线来分割积分区域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设矩形闭区域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边长为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，于是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故在直角坐标系中，可记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𝒅𝒙𝒅𝒚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，则二重积分可记为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𝒅𝒙𝒅𝒚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直角坐标系下的面积元素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957925"/>
                <a:ext cx="10730306" cy="3575146"/>
              </a:xfrm>
              <a:prstGeom prst="rect">
                <a:avLst/>
              </a:prstGeom>
              <a:blipFill rotWithShape="1">
                <a:blip r:embed="rId3"/>
                <a:stretch>
                  <a:fillRect l="-1477" t="-681" r="-1307" b="-2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20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第一节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二重积分的定义</a:t>
            </a:r>
          </a:p>
        </p:txBody>
      </p:sp>
    </p:spTree>
    <p:extLst>
      <p:ext uri="{BB962C8B-B14F-4D97-AF65-F5344CB8AC3E}">
        <p14:creationId xmlns:p14="http://schemas.microsoft.com/office/powerpoint/2010/main" val="3814926503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p:pic>
        <p:nvPicPr>
          <p:cNvPr id="3" name="mmexport157724496019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0" y="1133475"/>
            <a:ext cx="38100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p:pic>
        <p:nvPicPr>
          <p:cNvPr id="3" name="mmexport1577244981086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2850" y="381000"/>
            <a:ext cx="46863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4029933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二重积分的几何意义：曲面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面在区域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上围成的立体体积的代数和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029933"/>
                <a:ext cx="10730306" cy="1310295"/>
              </a:xfrm>
              <a:prstGeom prst="rect">
                <a:avLst/>
              </a:prstGeom>
              <a:blipFill>
                <a:blip r:embed="rId2"/>
                <a:stretch>
                  <a:fillRect l="-1477" t="-1860" r="-341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1071580"/>
                <a:ext cx="10730306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定积分的几何意义：由曲线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，直线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轴所围图形面积的代数和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071580"/>
                <a:ext cx="10730306" cy="1372683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501" y="2921520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：二重积分的几何意义是？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91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501" y="953246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二、二重积分的性质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791669"/>
                <a:ext cx="10730306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数乘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𝒌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𝒌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𝒌</m:t>
                    </m:r>
                    <m:r>
                      <m:rPr>
                        <m:nor/>
                      </m:rP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3200" b="1" kern="0" dirty="0">
                        <a:solidFill>
                          <a:srgbClr val="6766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为常数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791669"/>
                <a:ext cx="10730306" cy="952953"/>
              </a:xfrm>
              <a:prstGeom prst="rect">
                <a:avLst/>
              </a:prstGeom>
              <a:blipFill rotWithShape="1">
                <a:blip r:embed="rId2"/>
                <a:stretch>
                  <a:fillRect l="-1477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2754500"/>
                <a:ext cx="10730306" cy="1936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代数和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±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]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±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754500"/>
                <a:ext cx="10730306" cy="1936556"/>
              </a:xfrm>
              <a:prstGeom prst="rect">
                <a:avLst/>
              </a:prstGeom>
              <a:blipFill rotWithShape="1">
                <a:blip r:embed="rId3"/>
                <a:stretch>
                  <a:fillRect l="-1477" b="-2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5041225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代数和性质可推广到有限多个函数的情形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44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746234"/>
                <a:ext cx="10730306" cy="3473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对区域的可加性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：如果积分区域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可分化为两个无公共内点区域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的并，则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46234"/>
                <a:ext cx="10730306" cy="3473771"/>
              </a:xfrm>
              <a:prstGeom prst="rect">
                <a:avLst/>
              </a:prstGeom>
              <a:blipFill>
                <a:blip r:embed="rId2"/>
                <a:stretch>
                  <a:fillRect l="-1477" t="-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4285220"/>
                <a:ext cx="10730306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𝝈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𝝈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285220"/>
                <a:ext cx="10730306" cy="952953"/>
              </a:xfrm>
              <a:prstGeom prst="rect">
                <a:avLst/>
              </a:prstGeom>
              <a:blipFill>
                <a:blip r:embed="rId3"/>
                <a:stretch>
                  <a:fillRect l="-1477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9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39401" y="778590"/>
                <a:ext cx="10730306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上，如果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01" y="778590"/>
                <a:ext cx="10730306" cy="2714461"/>
              </a:xfrm>
              <a:prstGeom prst="rect">
                <a:avLst/>
              </a:prstGeom>
              <a:blipFill>
                <a:blip r:embed="rId2"/>
                <a:stretch>
                  <a:fillRect l="-1477" t="-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39401" y="3754280"/>
                <a:ext cx="10730306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01" y="3754280"/>
                <a:ext cx="10730306" cy="952953"/>
              </a:xfrm>
              <a:prstGeom prst="rect">
                <a:avLst/>
              </a:prstGeom>
              <a:blipFill>
                <a:blip r:embed="rId3"/>
                <a:stretch>
                  <a:fillRect l="-1477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39401" y="5252880"/>
                <a:ext cx="10730306" cy="1079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nary>
                          <m:naryPr>
                            <m:chr m:val="∬"/>
                            <m:limLoc m:val="undOvr"/>
                            <m:ctrlP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𝑫</m:t>
                            </m:r>
                          </m:sub>
                          <m:sup/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𝒅</m:t>
                            </m:r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𝝈</m:t>
                            </m:r>
                          </m:e>
                        </m:nary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01" y="5252880"/>
                <a:ext cx="10730306" cy="1079911"/>
              </a:xfrm>
              <a:prstGeom prst="rect">
                <a:avLst/>
              </a:prstGeom>
              <a:blipFill>
                <a:blip r:embed="rId4"/>
                <a:stretch>
                  <a:fillRect l="-1477"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7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39401" y="1506380"/>
                <a:ext cx="10730306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𝑴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的最大值、最小值，则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𝝈</m:t>
                      </m:r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≤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𝑴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𝝈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01" y="1506380"/>
                <a:ext cx="10730306" cy="2714461"/>
              </a:xfrm>
              <a:prstGeom prst="rect">
                <a:avLst/>
              </a:prstGeom>
              <a:blipFill>
                <a:blip r:embed="rId2"/>
                <a:stretch>
                  <a:fillRect l="-1477" t="-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63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953246"/>
                <a:ext cx="10730306" cy="2837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回顾一元积分中值定理：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∈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𝒂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𝒃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∃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𝝃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∈[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𝒂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𝒃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],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使得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𝝃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)(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).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53246"/>
                <a:ext cx="10730306" cy="2837187"/>
              </a:xfrm>
              <a:prstGeom prst="rect">
                <a:avLst/>
              </a:prstGeom>
              <a:blipFill rotWithShape="1">
                <a:blip r:embed="rId2"/>
                <a:stretch>
                  <a:fillRect l="-1477" t="-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1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39401" y="778590"/>
                <a:ext cx="10730306" cy="3354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二重积分的中值定理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在有界闭区域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上连续，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𝝈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的面积，则在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上至少存在一点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𝝃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𝜼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，使得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𝝈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𝝃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𝜼</m:t>
                          </m:r>
                        </m:e>
                      </m:d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𝝈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01" y="778590"/>
                <a:ext cx="10730306" cy="3354636"/>
              </a:xfrm>
              <a:prstGeom prst="rect">
                <a:avLst/>
              </a:prstGeom>
              <a:blipFill>
                <a:blip r:embed="rId2"/>
                <a:stretch>
                  <a:fillRect l="-1477" t="-727" r="-5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39401" y="4808380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𝝃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𝜼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可看作函数在该区域上的平均值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01" y="4808380"/>
                <a:ext cx="10730306" cy="732508"/>
              </a:xfrm>
              <a:prstGeom prst="rect">
                <a:avLst/>
              </a:prstGeom>
              <a:blipFill>
                <a:blip r:embed="rId3"/>
                <a:stretch>
                  <a:fillRect l="-147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32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576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：比较二重积分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+</m:t>
                                    </m:r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的大小，其中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是三角闭区域，三顶点为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576731"/>
              </a:xfrm>
              <a:prstGeom prst="rect">
                <a:avLst/>
              </a:prstGeom>
              <a:blipFill rotWithShape="1">
                <a:blip r:embed="rId2"/>
                <a:stretch>
                  <a:fillRect l="-1543" r="-890" b="-4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4751134"/>
                <a:ext cx="10730306" cy="1014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≥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+</m:t>
                                    </m:r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751134"/>
                <a:ext cx="10730306" cy="1014445"/>
              </a:xfrm>
              <a:prstGeom prst="rect">
                <a:avLst/>
              </a:prstGeom>
              <a:blipFill rotWithShape="1">
                <a:blip r:embed="rId3"/>
                <a:stretch>
                  <a:fillRect l="-1477" b="-5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40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194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二重积分的概念；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二重积分的性质；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二重积分在直角坐标系中的计算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1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031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：估计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的值，其中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是椭圆闭区域：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031903"/>
              </a:xfrm>
              <a:prstGeom prst="rect">
                <a:avLst/>
              </a:prstGeom>
              <a:blipFill rotWithShape="1">
                <a:blip r:embed="rId2"/>
                <a:stretch>
                  <a:fillRect l="-1543" b="-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4751134"/>
                <a:ext cx="10730306" cy="776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𝝅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𝝅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𝒂𝒃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751134"/>
                <a:ext cx="10730306" cy="776687"/>
              </a:xfrm>
              <a:prstGeom prst="rect">
                <a:avLst/>
              </a:prstGeom>
              <a:blipFill rotWithShape="1">
                <a:blip r:embed="rId3"/>
                <a:stretch>
                  <a:fillRect l="-1477" b="-21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第二节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二重积分的计算</a:t>
            </a:r>
          </a:p>
        </p:txBody>
      </p:sp>
    </p:spTree>
    <p:extLst>
      <p:ext uri="{BB962C8B-B14F-4D97-AF65-F5344CB8AC3E}">
        <p14:creationId xmlns:p14="http://schemas.microsoft.com/office/powerpoint/2010/main" val="2043693273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一、二重积分在直角坐标系中的计算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498766"/>
                <a:ext cx="10857305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498766"/>
                <a:ext cx="10857305" cy="670120"/>
              </a:xfrm>
              <a:prstGeom prst="rect">
                <a:avLst/>
              </a:prstGeom>
              <a:blipFill rotWithShape="1">
                <a:blip r:embed="rId2"/>
                <a:stretch>
                  <a:fillRect l="-1460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2369469"/>
                <a:ext cx="10730306" cy="2653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对于区域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，如果垂直于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轴的直线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至多与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的边界交于两点（垂直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轴的边界除外），则称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004080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，可表示为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𝑫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</m:e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𝒃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2369469"/>
                <a:ext cx="10730306" cy="2653034"/>
              </a:xfrm>
              <a:prstGeom prst="rect">
                <a:avLst/>
              </a:prstGeom>
              <a:blipFill rotWithShape="1">
                <a:blip r:embed="rId3"/>
                <a:stretch>
                  <a:fillRect l="-1477" t="-920" r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5379369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类似可定义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5379369"/>
                <a:ext cx="10730306" cy="732508"/>
              </a:xfrm>
              <a:prstGeom prst="rect">
                <a:avLst/>
              </a:prstGeom>
              <a:blipFill rotWithShape="1">
                <a:blip r:embed="rId4"/>
                <a:stretch>
                  <a:fillRect l="-1477" t="-3306" b="-17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8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495" y="914566"/>
            <a:ext cx="1085730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二重积分在直角坐标系中的计算法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5" y="3628884"/>
                <a:ext cx="10730306" cy="165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不妨设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二重积分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的值等于以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为底，以曲面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为顶的曲顶柱体的体积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3628884"/>
                <a:ext cx="10730306" cy="1654620"/>
              </a:xfrm>
              <a:prstGeom prst="rect">
                <a:avLst/>
              </a:prstGeom>
              <a:blipFill>
                <a:blip r:embed="rId2"/>
                <a:stretch>
                  <a:fillRect l="-1477"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5" y="1810669"/>
                <a:ext cx="10730306" cy="165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的积分区域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𝑫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</m:e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𝒃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sz="3200" b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810669"/>
                <a:ext cx="10730306" cy="1654620"/>
              </a:xfrm>
              <a:prstGeom prst="rect">
                <a:avLst/>
              </a:prstGeom>
              <a:blipFill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66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494" y="959769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回顾定积分的几何应用中的切片法；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1747169"/>
                <a:ext cx="10730306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利用定积分来求体积，考虑垂直于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轴且过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处的平面截曲顶柱体所得截面积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，是一个曲边梯形的面积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1747169"/>
                <a:ext cx="10730306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77" t="-1778" r="-284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3556166"/>
                <a:ext cx="10857305" cy="2278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截面曲边梯形的面积为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3556166"/>
                <a:ext cx="10857305" cy="2278509"/>
              </a:xfrm>
              <a:prstGeom prst="rect">
                <a:avLst/>
              </a:prstGeom>
              <a:blipFill rotWithShape="1">
                <a:blip r:embed="rId3"/>
                <a:stretch>
                  <a:fillRect l="-1460" t="-1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8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pic>
        <p:nvPicPr>
          <p:cNvPr id="3" name="mmexport157724499612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3800" y="809625"/>
            <a:ext cx="47244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1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pic>
        <p:nvPicPr>
          <p:cNvPr id="2" name="mmexport157724497506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1925" y="714375"/>
            <a:ext cx="42481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978066"/>
                <a:ext cx="10857305" cy="228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对于任意的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978066"/>
                <a:ext cx="10857305" cy="2282420"/>
              </a:xfrm>
              <a:prstGeom prst="rect">
                <a:avLst/>
              </a:prstGeom>
              <a:blipFill rotWithShape="1">
                <a:blip r:embed="rId2"/>
                <a:stretch>
                  <a:fillRect l="-1460" t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4" y="3987966"/>
                <a:ext cx="10857305" cy="2280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曲顶柱体的体积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𝑽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𝑨</m:t>
                          </m:r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𝝋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sup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</m:d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𝒅𝒚</m:t>
                                  </m:r>
                                </m:e>
                              </m:nary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987966"/>
                <a:ext cx="10857305" cy="2280048"/>
              </a:xfrm>
              <a:prstGeom prst="rect">
                <a:avLst/>
              </a:prstGeom>
              <a:blipFill rotWithShape="1">
                <a:blip r:embed="rId3"/>
                <a:stretch>
                  <a:fillRect l="-1460" t="-1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64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978066"/>
                <a:ext cx="10857305" cy="228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因此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𝑽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𝒅𝒚</m:t>
                          </m:r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978066"/>
                <a:ext cx="10857305" cy="2282420"/>
              </a:xfrm>
              <a:prstGeom prst="rect">
                <a:avLst/>
              </a:prstGeom>
              <a:blipFill>
                <a:blip r:embed="rId2"/>
                <a:stretch>
                  <a:fillRect l="-1460" t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/>
              <p:nvPr/>
            </p:nvSpPr>
            <p:spPr>
              <a:xfrm>
                <a:off x="877494" y="3987592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右边是一个先对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、再对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的两次积分，称为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累次积分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FE62CC4-EADC-4B3C-AC68-61070C7F3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987592"/>
                <a:ext cx="10730306" cy="732508"/>
              </a:xfrm>
              <a:prstGeom prst="rect">
                <a:avLst/>
              </a:prstGeom>
              <a:blipFill>
                <a:blip r:embed="rId3"/>
                <a:stretch>
                  <a:fillRect l="-1477" t="-3333" r="-1307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E26D81-97FA-4A4E-B934-A77B43144E59}"/>
                  </a:ext>
                </a:extLst>
              </p:cNvPr>
              <p:cNvSpPr/>
              <p:nvPr/>
            </p:nvSpPr>
            <p:spPr>
              <a:xfrm>
                <a:off x="877494" y="4932368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当去掉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的限制时，公式仍然成立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E26D81-97FA-4A4E-B934-A77B43144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4932368"/>
                <a:ext cx="10730306" cy="732508"/>
              </a:xfrm>
              <a:prstGeom prst="rect">
                <a:avLst/>
              </a:prstGeom>
              <a:blipFill>
                <a:blip r:embed="rId4"/>
                <a:stretch>
                  <a:fillRect l="-1420" b="-1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2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3" y="746234"/>
                <a:ext cx="10857305" cy="3293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先固定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𝝋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𝝋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积分，然后对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积分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积分限应从小到大（因为若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对应的积分就应非负），如在对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积分时，应从平行于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轴并沿该轴正向穿过区域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的直线，以穿入点的纵坐标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𝝋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为下限，穿出点的纵坐标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𝝋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为上限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3" y="746234"/>
                <a:ext cx="10857305" cy="3293209"/>
              </a:xfrm>
              <a:prstGeom prst="rect">
                <a:avLst/>
              </a:prstGeom>
              <a:blipFill rotWithShape="1">
                <a:blip r:embed="rId2"/>
                <a:stretch>
                  <a:fillRect l="-1460" t="-739" r="-1291" b="-3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96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一元函数定积分的例子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1007703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回顾质线的质量：质线位于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，线密度为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，那么质线的质量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=?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1007703" cy="1310295"/>
              </a:xfrm>
              <a:prstGeom prst="rect">
                <a:avLst/>
              </a:prstGeom>
              <a:blipFill>
                <a:blip r:embed="rId2"/>
                <a:stretch>
                  <a:fillRect l="-144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3499769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若线密度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为常数，则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499769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88518A3-06C3-E4CD-C39E-95F60B130722}"/>
                  </a:ext>
                </a:extLst>
              </p14:cNvPr>
              <p14:cNvContentPartPr/>
              <p14:nvPr/>
            </p14:nvContentPartPr>
            <p14:xfrm>
              <a:off x="6472800" y="1274760"/>
              <a:ext cx="1013040" cy="495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88518A3-06C3-E4CD-C39E-95F60B1307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3440" y="1265400"/>
                <a:ext cx="1031760" cy="5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98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5" y="1086769"/>
                <a:ext cx="10730306" cy="3994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若二重积分的积分区域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𝑫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</m:e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𝒄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𝒄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086769"/>
                <a:ext cx="10730306" cy="3994812"/>
              </a:xfrm>
              <a:prstGeom prst="rect">
                <a:avLst/>
              </a:prstGeom>
              <a:blipFill rotWithShape="1">
                <a:blip r:embed="rId2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0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5" y="1086769"/>
                <a:ext cx="10730306" cy="4264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若积分区域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既是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型区域又是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𝒅𝒚</m:t>
                          </m:r>
                        </m:e>
                      </m:nary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𝒄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086769"/>
                <a:ext cx="10730306" cy="4264373"/>
              </a:xfrm>
              <a:prstGeom prst="rect">
                <a:avLst/>
              </a:prstGeom>
              <a:blipFill>
                <a:blip r:embed="rId2"/>
                <a:stretch>
                  <a:fillRect l="-1477" t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3370BE-90F5-6A4C-BEB3-6FBA344517A8}"/>
                  </a:ext>
                </a:extLst>
              </p:cNvPr>
              <p:cNvSpPr/>
              <p:nvPr/>
            </p:nvSpPr>
            <p:spPr>
              <a:xfrm>
                <a:off x="877495" y="5691677"/>
                <a:ext cx="10966836" cy="669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一般来说，如果是对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积分，上下限不能有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，可以有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3370BE-90F5-6A4C-BEB3-6FBA34451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5691677"/>
                <a:ext cx="10966836" cy="669158"/>
              </a:xfrm>
              <a:prstGeom prst="rect">
                <a:avLst/>
              </a:prstGeom>
              <a:blipFill>
                <a:blip r:embed="rId3"/>
                <a:stretch>
                  <a:fillRect l="-1445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98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5" y="1086769"/>
                <a:ext cx="10730306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若积分区域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</m:e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𝒃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𝒄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𝒅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𝑫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𝒄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𝒄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nary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086769"/>
                <a:ext cx="10730306" cy="2714461"/>
              </a:xfrm>
              <a:prstGeom prst="rect">
                <a:avLst/>
              </a:prstGeom>
              <a:blipFill rotWithShape="1">
                <a:blip r:embed="rId2"/>
                <a:stretch>
                  <a:fillRect l="-1477" t="-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5" y="4670431"/>
                <a:ext cx="10730306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对于一般区域的二重积分，可将其分成若干个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型区域或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4670431"/>
                <a:ext cx="10730306" cy="1372683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92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401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𝝅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𝝅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内的平均值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401666"/>
              </a:xfrm>
              <a:prstGeom prst="rect">
                <a:avLst/>
              </a:prstGeom>
              <a:blipFill rotWithShape="1">
                <a:blip r:embed="rId2"/>
                <a:stretch>
                  <a:fillRect l="-1543" t="-870" b="-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4751134"/>
                <a:ext cx="10730306" cy="96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751134"/>
                <a:ext cx="10730306" cy="960840"/>
              </a:xfrm>
              <a:prstGeom prst="rect">
                <a:avLst/>
              </a:prstGeom>
              <a:blipFill rotWithShape="1">
                <a:blip r:embed="rId3"/>
                <a:stretch>
                  <a:fillRect l="-1477"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24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737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</m: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𝟎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≤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737079"/>
              </a:xfrm>
              <a:prstGeom prst="rect">
                <a:avLst/>
              </a:prstGeom>
              <a:blipFill rotWithShape="1"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4214448"/>
                <a:ext cx="10730306" cy="1001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𝟓𝟐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214448"/>
                <a:ext cx="10730306" cy="1001749"/>
              </a:xfrm>
              <a:prstGeom prst="rect">
                <a:avLst/>
              </a:prstGeom>
              <a:blipFill>
                <a:blip r:embed="rId3"/>
                <a:stretch>
                  <a:fillRect l="-1420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216197"/>
                <a:ext cx="10966836" cy="669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一般来说，如果是对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积分，上下限不能有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，可以有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16197"/>
                <a:ext cx="10966836" cy="669158"/>
              </a:xfrm>
              <a:prstGeom prst="rect">
                <a:avLst/>
              </a:prstGeom>
              <a:blipFill>
                <a:blip r:embed="rId4"/>
                <a:stretch>
                  <a:fillRect l="-1389" r="-810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56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是由抛物线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所围区域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 rotWithShape="1">
                <a:blip r:embed="rId2"/>
                <a:stretch>
                  <a:fillRect l="-1543" r="-119" b="-11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3755697"/>
                <a:ext cx="10730306" cy="972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𝟒𝟓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755697"/>
                <a:ext cx="10730306" cy="972895"/>
              </a:xfrm>
              <a:prstGeom prst="rect">
                <a:avLst/>
              </a:prstGeom>
              <a:blipFill rotWithShape="1">
                <a:blip r:embed="rId3"/>
                <a:stretch>
                  <a:fillRect l="-1477" b="-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2" y="5216197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二重积分计算的繁简与积分的次序有关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17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717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3200" b="0" i="0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den>
                        </m:f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是由抛物线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所围区域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717714"/>
              </a:xfrm>
              <a:prstGeom prst="rect">
                <a:avLst/>
              </a:prstGeom>
              <a:blipFill rotWithShape="1">
                <a:blip r:embed="rId2"/>
                <a:stretch>
                  <a:fillRect l="-1543" b="-1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3755697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func>
                      <m:func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fun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755697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2" y="5216197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应当适当地选取积分次序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51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752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：交换以下累次积分的次序：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1)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2)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𝒅𝒚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752485"/>
              </a:xfrm>
              <a:prstGeom prst="rect">
                <a:avLst/>
              </a:prstGeom>
              <a:blipFill>
                <a:blip r:embed="rId2"/>
                <a:stretch>
                  <a:fillRect l="-1543" t="-885" b="-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4373746"/>
                <a:ext cx="10730306" cy="1081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𝒅𝒚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ad>
                          <m:radPr>
                            <m:degHide m:val="on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rad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373746"/>
                <a:ext cx="10730306" cy="1081835"/>
              </a:xfrm>
              <a:prstGeom prst="rect">
                <a:avLst/>
              </a:prstGeom>
              <a:blipFill>
                <a:blip r:embed="rId3"/>
                <a:stretch>
                  <a:fillRect l="-1477" b="-33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455581"/>
                <a:ext cx="10730306" cy="1009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</m:t>
                        </m:r>
                      </m:e>
                    </m:nary>
                    <m:nary>
                      <m:nary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ad>
                          <m:radPr>
                            <m:degHide m:val="on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𝒅𝒚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455581"/>
                <a:ext cx="10730306" cy="1009059"/>
              </a:xfrm>
              <a:prstGeom prst="rect">
                <a:avLst/>
              </a:prstGeom>
              <a:blipFill>
                <a:blip r:embed="rId4"/>
                <a:stretch>
                  <a:fillRect l="-1477" b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64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：计算二重积分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是由抛物线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所围区域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601913"/>
              </a:xfrm>
              <a:prstGeom prst="rect">
                <a:avLst/>
              </a:prstGeom>
              <a:blipFill>
                <a:blip r:embed="rId2"/>
                <a:stretch>
                  <a:fillRect l="-1543" r="-119" b="-11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3755697"/>
                <a:ext cx="10730306" cy="972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𝟒𝟓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755697"/>
                <a:ext cx="10730306" cy="972895"/>
              </a:xfrm>
              <a:prstGeom prst="rect">
                <a:avLst/>
              </a:prstGeom>
              <a:blipFill>
                <a:blip r:embed="rId3"/>
                <a:stretch>
                  <a:fillRect l="-1477" b="-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5216197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当看作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型区域时，其中一部分区域上的二重积分为零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16197"/>
                <a:ext cx="10730306" cy="664797"/>
              </a:xfrm>
              <a:prstGeom prst="rect">
                <a:avLst/>
              </a:prstGeom>
              <a:blipFill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67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二重积分的计算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二重积分的定义；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二重积分的性质（与定积分性质相似）；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二重积分在直角坐标系中的计算：累次积分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71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：若线密度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不为常数，怎么求？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732508"/>
              </a:xfrm>
              <a:prstGeom prst="rect">
                <a:avLst/>
              </a:prstGeom>
              <a:blipFill>
                <a:blip r:embed="rId2"/>
                <a:stretch>
                  <a:fillRect l="-1477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843062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分成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个小段，分点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，小区间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的长度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843062"/>
                <a:ext cx="10730306" cy="1310295"/>
              </a:xfrm>
              <a:prstGeom prst="rect">
                <a:avLst/>
              </a:prstGeom>
              <a:blipFill>
                <a:blip r:embed="rId3"/>
                <a:stretch>
                  <a:fillRect l="-1477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429000"/>
                <a:ext cx="10730306" cy="3117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每一小段质量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≈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𝝁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𝝃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总质量近似值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𝝁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429000"/>
                <a:ext cx="10730306" cy="3117585"/>
              </a:xfrm>
              <a:prstGeom prst="rect">
                <a:avLst/>
              </a:prstGeom>
              <a:blipFill>
                <a:blip r:embed="rId4"/>
                <a:stretch>
                  <a:fillRect l="-1477" t="-783" r="-13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4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二重积分的计算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04716" y="921364"/>
            <a:ext cx="10791983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P155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8-1(A) 2, 3, 5(1).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8-1(B) 2.</a:t>
            </a: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P169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8-2(A) 1(5)(8), 2(3), 3(5).</a:t>
            </a:r>
          </a:p>
        </p:txBody>
      </p:sp>
    </p:spTree>
    <p:extLst>
      <p:ext uri="{BB962C8B-B14F-4D97-AF65-F5344CB8AC3E}">
        <p14:creationId xmlns:p14="http://schemas.microsoft.com/office/powerpoint/2010/main" val="3986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</a:rPr>
              <a:t>https://www.bilibili.com/video/BV15D4y1S7pe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14474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求质量：小区间最大长度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lim>
                        </m:limLow>
                      </m:fName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  <a:blipFill>
                <a:blip r:embed="rId2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4066313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三个步骤：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求（近似）和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取极限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5DCC8E-8B88-B544-9116-C869A35EE499}"/>
              </a:ext>
            </a:extLst>
          </p:cNvPr>
          <p:cNvSpPr/>
          <p:nvPr/>
        </p:nvSpPr>
        <p:spPr>
          <a:xfrm>
            <a:off x="877501" y="5046177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求在某区间上分布不均匀的量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239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一、二重积分的概念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0857305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平面薄板的质量：平面薄板位于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平面上的有界闭区域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，面密度为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，那么薄板的质量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=?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0857305" cy="1310295"/>
              </a:xfrm>
              <a:prstGeom prst="rect">
                <a:avLst/>
              </a:prstGeom>
              <a:blipFill rotWithShape="1">
                <a:blip r:embed="rId2"/>
                <a:stretch>
                  <a:fillRect l="-14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3499769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若面密度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为常数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499769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926AACF-9E33-D904-6BBD-49740F1AF3DE}"/>
                  </a:ext>
                </a:extLst>
              </p14:cNvPr>
              <p14:cNvContentPartPr/>
              <p14:nvPr/>
            </p14:nvContentPartPr>
            <p14:xfrm>
              <a:off x="5661720" y="261720"/>
              <a:ext cx="2037960" cy="1772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926AACF-9E33-D904-6BBD-49740F1AF3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2360" y="252360"/>
                <a:ext cx="2056680" cy="17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409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：若面密度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不为常数，怎么求？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  <a:blipFill>
                <a:blip r:embed="rId2"/>
                <a:stretch>
                  <a:fillRect l="-1477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分割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：用一组曲线把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分成若干小块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同时表示第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𝒊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个小区域的面积）；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  <a:blipFill>
                <a:blip r:embed="rId3"/>
                <a:stretch>
                  <a:fillRect l="-1477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035418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求（近似）和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𝒎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≈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𝝈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035418"/>
                <a:ext cx="10730306" cy="732508"/>
              </a:xfrm>
              <a:prstGeom prst="rect">
                <a:avLst/>
              </a:prstGeom>
              <a:blipFill>
                <a:blip r:embed="rId4"/>
                <a:stretch>
                  <a:fillRect l="-147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总质量近似值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𝝆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  <a:blipFill>
                <a:blip r:embed="rId5"/>
                <a:stretch>
                  <a:fillRect l="-1477" t="-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92F32FA-8581-FBD9-9F68-CD3D93273A15}"/>
                  </a:ext>
                </a:extLst>
              </p14:cNvPr>
              <p14:cNvContentPartPr/>
              <p14:nvPr/>
            </p14:nvContentPartPr>
            <p14:xfrm>
              <a:off x="8165160" y="329760"/>
              <a:ext cx="3219840" cy="2033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92F32FA-8581-FBD9-9F68-CD3D93273A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55800" y="320400"/>
                <a:ext cx="3238560" cy="20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7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二重积分的定义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977056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取极限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：记小闭区域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最大直径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𝒎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𝝆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7056"/>
                <a:ext cx="10730306" cy="2477409"/>
              </a:xfrm>
              <a:prstGeom prst="rect">
                <a:avLst/>
              </a:prstGeom>
              <a:blipFill>
                <a:blip r:embed="rId2"/>
                <a:stretch>
                  <a:fillRect l="-1477" t="-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3700059"/>
            <a:ext cx="10730306" cy="66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三个步骤：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求（近似）和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取极限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4588977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：为什么不考虑面积趋于零？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5490677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求在某区域上分布不均匀的量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60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45027485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13433</TotalTime>
  <Words>2455</Words>
  <Application>Microsoft Office PowerPoint</Application>
  <PresentationFormat>宽屏</PresentationFormat>
  <Paragraphs>248</Paragraphs>
  <Slides>51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Microsoft Yahei</vt:lpstr>
      <vt:lpstr>Microsoft Yahei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852</cp:revision>
  <dcterms:created xsi:type="dcterms:W3CDTF">2015-08-18T02:51:41Z</dcterms:created>
  <dcterms:modified xsi:type="dcterms:W3CDTF">2022-12-30T01:41:54Z</dcterms:modified>
</cp:coreProperties>
</file>